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7" r:id="rId2"/>
  </p:sldIdLst>
  <p:sldSz cx="6858000" cy="12192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-2894" y="-82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813" y="4470403"/>
            <a:ext cx="4950338" cy="4022722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813" y="8493121"/>
            <a:ext cx="4950338" cy="2002281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23789" y="7682060"/>
            <a:ext cx="1046605" cy="1389833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7500" y="8052518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985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083734"/>
            <a:ext cx="4943989" cy="5541404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95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11979" y="6231467"/>
            <a:ext cx="4240416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3078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4334936"/>
            <a:ext cx="4943989" cy="4844169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87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1" y="7721600"/>
            <a:ext cx="501621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9211733"/>
            <a:ext cx="501621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139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115390"/>
            <a:ext cx="4943988" cy="5120036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2" y="7721600"/>
            <a:ext cx="494398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187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181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8901" y="1115390"/>
            <a:ext cx="1242099" cy="9393452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812" y="1115390"/>
            <a:ext cx="3537261" cy="939345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32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1" y="1109529"/>
            <a:ext cx="4941899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812" y="3793067"/>
            <a:ext cx="4943989" cy="6715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62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3688110"/>
            <a:ext cx="4943989" cy="26112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366933"/>
            <a:ext cx="4943989" cy="15296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294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813" y="3798589"/>
            <a:ext cx="2398148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981" y="3798589"/>
            <a:ext cx="2397820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48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014" y="3958446"/>
            <a:ext cx="2155947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811" y="4982913"/>
            <a:ext cx="2398149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2116" y="3952707"/>
            <a:ext cx="2154929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0286" y="4977174"/>
            <a:ext cx="2396760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527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20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32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1" y="793045"/>
            <a:ext cx="1972188" cy="1735666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7620" y="793048"/>
            <a:ext cx="2843180" cy="9626601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2841979"/>
            <a:ext cx="1972188" cy="7577664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03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534400"/>
            <a:ext cx="4943989" cy="100753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812" y="1128827"/>
            <a:ext cx="4943989" cy="685328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541934"/>
            <a:ext cx="4943989" cy="87771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9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406400"/>
            <a:ext cx="1485900" cy="11802005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5316" y="507"/>
            <a:ext cx="1464204" cy="12183054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37160" cy="12192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3793067"/>
            <a:ext cx="4943989" cy="690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9300" y="10906826"/>
            <a:ext cx="574785" cy="658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811" y="10908106"/>
            <a:ext cx="4287366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83421" y="1400504"/>
            <a:ext cx="438734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99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76" y="9217275"/>
            <a:ext cx="4027243" cy="2286957"/>
          </a:xfrm>
          <a:prstGeom prst="rect">
            <a:avLst/>
          </a:prstGeom>
          <a:effectLst>
            <a:softEdge rad="533400"/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79751" y="718623"/>
            <a:ext cx="5382427" cy="1258067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屏東縣立載興國小</a:t>
            </a: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>111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學年度新生報到</a:t>
            </a:r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</a:rPr>
              <a:t>方案</a:t>
            </a:r>
          </a:p>
        </p:txBody>
      </p:sp>
      <p:grpSp>
        <p:nvGrpSpPr>
          <p:cNvPr id="7" name="群組 6"/>
          <p:cNvGrpSpPr/>
          <p:nvPr/>
        </p:nvGrpSpPr>
        <p:grpSpPr>
          <a:xfrm>
            <a:off x="644861" y="2106319"/>
            <a:ext cx="2382499" cy="798557"/>
            <a:chOff x="236718" y="1409422"/>
            <a:chExt cx="2382499" cy="1191249"/>
          </a:xfrm>
        </p:grpSpPr>
        <p:sp>
          <p:nvSpPr>
            <p:cNvPr id="8" name="圓角矩形 7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圓角矩形 4"/>
            <p:cNvSpPr txBox="1"/>
            <p:nvPr/>
          </p:nvSpPr>
          <p:spPr>
            <a:xfrm>
              <a:off x="271608" y="1667001"/>
              <a:ext cx="2312719" cy="7636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親自報到</a:t>
              </a:r>
              <a:endParaRPr lang="zh-TW" altLang="en-US" sz="4000" kern="1200" dirty="0"/>
            </a:p>
          </p:txBody>
        </p:sp>
      </p:grpSp>
      <p:grpSp>
        <p:nvGrpSpPr>
          <p:cNvPr id="10" name="群組 9"/>
          <p:cNvGrpSpPr/>
          <p:nvPr/>
        </p:nvGrpSpPr>
        <p:grpSpPr>
          <a:xfrm>
            <a:off x="3651064" y="2099685"/>
            <a:ext cx="2425253" cy="835643"/>
            <a:chOff x="236718" y="1409422"/>
            <a:chExt cx="2382499" cy="1191249"/>
          </a:xfrm>
        </p:grpSpPr>
        <p:sp>
          <p:nvSpPr>
            <p:cNvPr id="11" name="圓角矩形 10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圓角矩形 4"/>
            <p:cNvSpPr txBox="1"/>
            <p:nvPr/>
          </p:nvSpPr>
          <p:spPr>
            <a:xfrm>
              <a:off x="292608" y="1638599"/>
              <a:ext cx="2312719" cy="7328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線</a:t>
              </a:r>
              <a:r>
                <a:rPr lang="zh-TW" altLang="en-US" sz="4000" dirty="0"/>
                <a:t>上</a:t>
              </a:r>
              <a:r>
                <a:rPr lang="zh-TW" altLang="en-US" sz="4000" kern="1200" dirty="0" smtClean="0"/>
                <a:t>報到</a:t>
              </a:r>
              <a:endParaRPr lang="zh-TW" altLang="en-US" sz="4000" kern="1200" dirty="0"/>
            </a:p>
          </p:txBody>
        </p:sp>
      </p:grpSp>
      <p:grpSp>
        <p:nvGrpSpPr>
          <p:cNvPr id="18" name="群組 17"/>
          <p:cNvGrpSpPr/>
          <p:nvPr/>
        </p:nvGrpSpPr>
        <p:grpSpPr>
          <a:xfrm>
            <a:off x="3642222" y="3694323"/>
            <a:ext cx="2601441" cy="2277860"/>
            <a:chOff x="3351484" y="2789917"/>
            <a:chExt cx="2601441" cy="2277860"/>
          </a:xfrm>
        </p:grpSpPr>
        <p:sp>
          <p:nvSpPr>
            <p:cNvPr id="19" name="圓角矩形 18"/>
            <p:cNvSpPr/>
            <p:nvPr/>
          </p:nvSpPr>
          <p:spPr>
            <a:xfrm>
              <a:off x="3351484" y="2789917"/>
              <a:ext cx="2601441" cy="227786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圓角矩形 4"/>
            <p:cNvSpPr txBox="1"/>
            <p:nvPr/>
          </p:nvSpPr>
          <p:spPr>
            <a:xfrm>
              <a:off x="3448378" y="2896793"/>
              <a:ext cx="2468009" cy="21444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步驟一</a:t>
              </a: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表單填報</a:t>
              </a:r>
              <a:endParaRPr lang="en-US" altLang="zh-TW" sz="2000" b="1" kern="1200" dirty="0" smtClean="0">
                <a:solidFill>
                  <a:srgbClr val="7030A0"/>
                </a:solidFill>
              </a:endParaRPr>
            </a:p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000" kern="1200" dirty="0" smtClean="0"/>
                <a:t>掃描學校校網公告之</a:t>
              </a:r>
              <a:r>
                <a:rPr lang="en-US" altLang="zh-TW" sz="2000" kern="1200" dirty="0" smtClean="0"/>
                <a:t>QR code</a:t>
              </a:r>
              <a:r>
                <a:rPr lang="zh-TW" altLang="en-US" sz="2000" kern="1200" dirty="0" smtClean="0"/>
                <a:t>或直接連結網址，填寫表單內容</a:t>
              </a:r>
              <a:endParaRPr lang="zh-TW" altLang="en-US" sz="2000" kern="1200" dirty="0"/>
            </a:p>
          </p:txBody>
        </p:sp>
      </p:grpSp>
      <p:grpSp>
        <p:nvGrpSpPr>
          <p:cNvPr id="21" name="群組 20"/>
          <p:cNvGrpSpPr/>
          <p:nvPr/>
        </p:nvGrpSpPr>
        <p:grpSpPr>
          <a:xfrm>
            <a:off x="3642222" y="6707705"/>
            <a:ext cx="2685686" cy="2986593"/>
            <a:chOff x="3640738" y="5444352"/>
            <a:chExt cx="2685686" cy="3122134"/>
          </a:xfrm>
        </p:grpSpPr>
        <p:sp>
          <p:nvSpPr>
            <p:cNvPr id="22" name="圓角矩形 21"/>
            <p:cNvSpPr/>
            <p:nvPr/>
          </p:nvSpPr>
          <p:spPr>
            <a:xfrm>
              <a:off x="3640738" y="5444352"/>
              <a:ext cx="2685686" cy="312213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圓角矩形 4"/>
            <p:cNvSpPr txBox="1"/>
            <p:nvPr/>
          </p:nvSpPr>
          <p:spPr>
            <a:xfrm>
              <a:off x="3719399" y="5523013"/>
              <a:ext cx="2528364" cy="29648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步驟二</a:t>
              </a: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郵寄證件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kern="1200" dirty="0" smtClean="0"/>
                <a:t>請將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新生入學通知單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、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dirty="0">
                  <a:solidFill>
                    <a:srgbClr val="0070C0"/>
                  </a:solidFill>
                </a:rPr>
                <a:t>戶籍謄本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正本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2000" kern="1200" dirty="0" smtClean="0"/>
                <a:t>郵寄到學校地址。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kern="1200" dirty="0" smtClean="0"/>
                <a:t>郵寄</a:t>
              </a:r>
              <a:r>
                <a:rPr lang="zh-TW" altLang="en-US" sz="2000" kern="1200" dirty="0" smtClean="0"/>
                <a:t>時間</a:t>
              </a:r>
              <a:r>
                <a:rPr lang="en-US" altLang="zh-TW" sz="2000" b="1" dirty="0">
                  <a:solidFill>
                    <a:srgbClr val="FF000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111.5/2~5/6</a:t>
              </a:r>
              <a:r>
                <a:rPr lang="zh-TW" altLang="en-US" sz="2000" kern="1200" smtClean="0"/>
                <a:t>以</a:t>
              </a:r>
              <a:r>
                <a:rPr lang="zh-TW" altLang="en-US" sz="2000" kern="1200" dirty="0" smtClean="0"/>
                <a:t>郵戳為憑。</a:t>
              </a:r>
              <a:endParaRPr lang="en-US" altLang="zh-TW" sz="2000" kern="1200" dirty="0" smtClean="0"/>
            </a:p>
          </p:txBody>
        </p:sp>
      </p:grpSp>
      <p:sp>
        <p:nvSpPr>
          <p:cNvPr id="26" name="向下箭號 25"/>
          <p:cNvSpPr/>
          <p:nvPr/>
        </p:nvSpPr>
        <p:spPr>
          <a:xfrm>
            <a:off x="4704052" y="2986984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向下箭號 26"/>
          <p:cNvSpPr/>
          <p:nvPr/>
        </p:nvSpPr>
        <p:spPr>
          <a:xfrm>
            <a:off x="4713286" y="6012840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字方塊 27"/>
          <p:cNvSpPr txBox="1"/>
          <p:nvPr/>
        </p:nvSpPr>
        <p:spPr>
          <a:xfrm>
            <a:off x="4110634" y="10399210"/>
            <a:ext cx="23006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 </a:t>
            </a:r>
            <a:r>
              <a:rPr lang="zh-TW" altLang="en-US" sz="2000" b="1" smtClean="0">
                <a:solidFill>
                  <a:srgbClr val="00B050"/>
                </a:solidFill>
              </a:rPr>
              <a:t>屏東縣立載興國小</a:t>
            </a:r>
            <a:endParaRPr lang="zh-TW" altLang="en-US" sz="2000" b="1" dirty="0">
              <a:solidFill>
                <a:srgbClr val="00B050"/>
              </a:solidFill>
            </a:endParaRPr>
          </a:p>
        </p:txBody>
      </p:sp>
      <p:sp>
        <p:nvSpPr>
          <p:cNvPr id="29" name="向下箭號 28"/>
          <p:cNvSpPr/>
          <p:nvPr/>
        </p:nvSpPr>
        <p:spPr>
          <a:xfrm>
            <a:off x="1667124" y="2958341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圓角矩形 24"/>
          <p:cNvSpPr/>
          <p:nvPr/>
        </p:nvSpPr>
        <p:spPr>
          <a:xfrm>
            <a:off x="522235" y="3635403"/>
            <a:ext cx="2858255" cy="3276841"/>
          </a:xfrm>
          <a:prstGeom prst="roundRect">
            <a:avLst>
              <a:gd name="adj" fmla="val 10000"/>
            </a:avLst>
          </a:pr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 dirty="0"/>
          </a:p>
        </p:txBody>
      </p:sp>
      <p:sp>
        <p:nvSpPr>
          <p:cNvPr id="30" name="圓角矩形 4"/>
          <p:cNvSpPr txBox="1"/>
          <p:nvPr/>
        </p:nvSpPr>
        <p:spPr>
          <a:xfrm>
            <a:off x="679751" y="3301548"/>
            <a:ext cx="2560068" cy="411601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0" tIns="25400" rIns="38100" bIns="25400" numCol="1" spcCol="1270" anchor="ctr" anchorCtr="0">
            <a:noAutofit/>
          </a:bodyPr>
          <a:lstStyle/>
          <a:p>
            <a:endParaRPr lang="en-US" altLang="zh-TW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請攜帶</a:t>
            </a:r>
            <a: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「新生入學通知單」、「</a:t>
            </a:r>
            <a:r>
              <a:rPr lang="zh-TW" altLang="en-US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戶籍謄本</a:t>
            </a:r>
            <a:r>
              <a:rPr lang="zh-TW" altLang="en-US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正本」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等文件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於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111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.5/2~5/6</a:t>
            </a:r>
            <a: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09:00~12:00</a:t>
            </a:r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13:30~16:00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至入學通知單指定學校報到，但為避免人潮聚集以降低群聚感染風險，請家長配合各校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防疫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措施</a:t>
            </a:r>
            <a:endParaRPr lang="en-US" altLang="zh-TW" sz="2000" kern="1200" dirty="0" smtClean="0"/>
          </a:p>
          <a:p>
            <a:pPr lvl="0" algn="l" defTabSz="889000">
              <a:lnSpc>
                <a:spcPts val="2800"/>
              </a:lnSpc>
              <a:spcBef>
                <a:spcPts val="1800"/>
              </a:spcBef>
              <a:spcAft>
                <a:spcPts val="1200"/>
              </a:spcAft>
            </a:pPr>
            <a:endParaRPr lang="zh-TW" altLang="en-US" sz="2000" kern="12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512" y="7109951"/>
            <a:ext cx="186690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255001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138</TotalTime>
  <Words>46</Words>
  <Application>Microsoft Office PowerPoint</Application>
  <PresentationFormat>自訂</PresentationFormat>
  <Paragraphs>9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絲縷</vt:lpstr>
      <vt:lpstr>屏東縣立載興國小 111學年度新生報到方案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屏東縣政府110年國中新生多元報到方案</dc:title>
  <dc:creator>user</dc:creator>
  <cp:lastModifiedBy>username</cp:lastModifiedBy>
  <cp:revision>25</cp:revision>
  <cp:lastPrinted>2022-03-31T05:41:33Z</cp:lastPrinted>
  <dcterms:created xsi:type="dcterms:W3CDTF">2021-06-03T02:23:27Z</dcterms:created>
  <dcterms:modified xsi:type="dcterms:W3CDTF">2022-04-20T00:10:30Z</dcterms:modified>
</cp:coreProperties>
</file>